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91" r:id="rId3"/>
    <p:sldId id="293" r:id="rId4"/>
    <p:sldId id="292" r:id="rId5"/>
    <p:sldId id="294" r:id="rId6"/>
    <p:sldId id="295" r:id="rId7"/>
    <p:sldId id="29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8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48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714876" y="4264268"/>
            <a:ext cx="4013200" cy="48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961200" y="372300"/>
            <a:ext cx="680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193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1" dirty="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077277" y="4245739"/>
            <a:ext cx="3650799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Пилецкий Борис Михайлович</a:t>
            </a:r>
            <a:endParaRPr lang="ru-RU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01823" y="1310148"/>
            <a:ext cx="83532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000" lvl="0" indent="449999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«Разработка моделей и алгоритмов когнитивной визуализации </a:t>
            </a:r>
            <a:r>
              <a:rPr lang="ru-RU" sz="2400" b="1" dirty="0" err="1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геоданных</a:t>
            </a:r>
            <a:r>
              <a:rPr lang="ru-RU" sz="2400" b="1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интеллектуальных систем поддержки принятия решений»</a:t>
            </a:r>
            <a:endParaRPr lang="ru-RU" sz="1050" dirty="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66E3B-17E6-46F6-8055-0686A644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1600"/>
            <a:ext cx="8229600" cy="85725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диссертационного исследования: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2F680A-FEDA-4AF5-8D76-CDEB62761F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61C42-D2C4-4E14-9C32-BF043AA19320}"/>
              </a:ext>
            </a:extLst>
          </p:cNvPr>
          <p:cNvSpPr txBox="1"/>
          <p:nvPr/>
        </p:nvSpPr>
        <p:spPr>
          <a:xfrm>
            <a:off x="123825" y="1123950"/>
            <a:ext cx="6324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современное состояние развития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геокогнитивных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визуализации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теоретико-множественное описание когнитивной визуализации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возможностью адаптивного изменения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геоизображения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моделей и алгоритмов когнитивной визуализации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макет (прототип) программного модуля когнитивной визуализации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6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98431-1F63-4E3B-9528-12F619E8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025" y="4000500"/>
            <a:ext cx="1247775" cy="425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9BE568-2341-4553-8E8A-3D205266C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A95FA-80C0-41F7-B7E6-9BB78DE38B95}"/>
              </a:ext>
            </a:extLst>
          </p:cNvPr>
          <p:cNvSpPr txBox="1"/>
          <p:nvPr/>
        </p:nvSpPr>
        <p:spPr>
          <a:xfrm>
            <a:off x="1390649" y="402520"/>
            <a:ext cx="6867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задел диссертационного исследования: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748F8-1E46-406D-9A58-F774E2F1800F}"/>
              </a:ext>
            </a:extLst>
          </p:cNvPr>
          <p:cNvSpPr txBox="1"/>
          <p:nvPr/>
        </p:nvSpPr>
        <p:spPr>
          <a:xfrm>
            <a:off x="171449" y="1303437"/>
            <a:ext cx="68675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способ решения задачи распознавания пространственных данных из естественно языковых текстов с целью визуализации на основе использования лексико-синтаксического анализа с применением инструмента для извлечения структурированных данных из текста на естественном языке.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прототипы программных модулей для автоматизации основных этапов подготовки данных и их визуализации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21976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73FB13-27EC-495E-82A1-5E8CF7BECF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91FCF-718A-4EE1-AEB7-40265AE4F33C}"/>
              </a:ext>
            </a:extLst>
          </p:cNvPr>
          <p:cNvSpPr txBox="1"/>
          <p:nvPr/>
        </p:nvSpPr>
        <p:spPr>
          <a:xfrm>
            <a:off x="2886075" y="33099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46ABB4A-8153-4CA8-A1B0-A2ADE13F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325" y="4086225"/>
            <a:ext cx="3486150" cy="387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19F47-5C71-4358-8D62-B45DDE0E6125}"/>
              </a:ext>
            </a:extLst>
          </p:cNvPr>
          <p:cNvSpPr txBox="1"/>
          <p:nvPr/>
        </p:nvSpPr>
        <p:spPr>
          <a:xfrm>
            <a:off x="66675" y="792659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Теоретико-множественное описание когнитивной визуализации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возможностью адаптивного изменения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геоизображения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когнитивного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геоизображения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пользователя и решаемой задачи, используемые для реализации когнитивной визуализации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и модель когнитивной визуализации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(прототип) программного модуля когнитивной визуализации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5919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714876" y="4264268"/>
            <a:ext cx="4013200" cy="48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961200" y="372300"/>
            <a:ext cx="680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193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1" dirty="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077277" y="4245739"/>
            <a:ext cx="3650799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Пилецкий Борис Михайлович</a:t>
            </a:r>
            <a:endParaRPr lang="ru-RU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01823" y="1310148"/>
            <a:ext cx="83532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000" lvl="0" indent="449999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«Разработка моделей и алгоритмов когнитивной визуализации </a:t>
            </a:r>
            <a:r>
              <a:rPr lang="ru-RU" sz="2400" b="1" dirty="0" err="1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геоданных</a:t>
            </a:r>
            <a:r>
              <a:rPr lang="ru-RU" sz="2400" b="1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интеллектуальных систем поддержки принятия решений»</a:t>
            </a:r>
            <a:endParaRPr lang="ru-RU" sz="1050" dirty="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7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766F6-F5C2-4B07-9CEB-04B71939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C15B4CA-ECF8-4A4F-AF77-44AE64DA0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94A75-F5E3-4177-AE37-008747F8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47" y="445627"/>
            <a:ext cx="6097705" cy="425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8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6DB95-0F75-42F9-AE2F-C9681F13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6783D5E-4548-4BB5-9DF9-255EF718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0DDAD-C266-48EF-AF57-201F01252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729421"/>
            <a:ext cx="7591425" cy="36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178</Words>
  <Application>Microsoft Office PowerPoint</Application>
  <PresentationFormat>Экран (16:9)</PresentationFormat>
  <Paragraphs>23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times new roman</vt:lpstr>
      <vt:lpstr>Тема Office</vt:lpstr>
      <vt:lpstr>Презентация PowerPoint</vt:lpstr>
      <vt:lpstr>Основные задачи диссертационного исследования: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Мвидео</dc:creator>
  <cp:lastModifiedBy>Пилецкий Борис</cp:lastModifiedBy>
  <cp:revision>6</cp:revision>
  <dcterms:modified xsi:type="dcterms:W3CDTF">2022-03-30T07:33:34Z</dcterms:modified>
</cp:coreProperties>
</file>