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fa515f399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1fa515f399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fa515f39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1fa515f39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fa515f399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fa515f399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fa515f399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fa515f399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fa515f39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fa515f39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fa515f39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fa515f39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fa515f39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fa515f3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fa515f39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fa515f39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fa515f39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fa515f39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fa515f39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fa515f39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fa515f39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fa515f39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fa515f39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fa515f39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950"/>
              <a:t>Модели и методы формирования и использования баз знаний для интегрированных мультипредметных информационных систем</a:t>
            </a:r>
            <a:endParaRPr b="1" sz="7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на примере обработки массива данных</a:t>
            </a:r>
            <a:br>
              <a:rPr lang="ru"/>
            </a:br>
            <a:r>
              <a:rPr lang="ru"/>
              <a:t>социальной сети ВКонтакте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Расчёт рейтинга документа</a:t>
            </a: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7100" y="1615250"/>
            <a:ext cx="5734050" cy="227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812055" cy="4838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450" y="1011900"/>
            <a:ext cx="7277100" cy="32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525" y="397763"/>
            <a:ext cx="8695949" cy="43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ЦЕЛИ РАБОТЫ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Разработка инструментов сбора больших данных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Разработка инструментов оптимального хранения больших данных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Учёт особенностей работы с большими данными соцсетей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Разработка алгоритмов подготовки и анализа социальных данных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Разработка алгоритмов визуального представления информации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Разработка механизма подключения сторонних модулей обработки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ЧЕМ ИНТЕРЕСНЫ СОЦСЕТИ (ВОЗМОЖНОСТИ)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375050"/>
            <a:ext cx="8520600" cy="29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Выявление настроений в обществе (Срез эмоционального фона)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Прогнозирование реакции к будущим событиям.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Поиск кадров - “автоматическое собеседование”.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Автоматические соц.опросы. (более искренние и честные ответы)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Создание новостных агрегаторов на базе социальной заинтересованности.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Выявление деструктивной активности.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Поиск связанных событий методикой поиска без ключевых слов.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Карта активности (гео-метки, связанные с активностью в соц.сети)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Выявление ботов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 ТЕКСТА СОЦИАЛЬНЫХ СЕТЕЙ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</a:rPr>
              <a:t>Текст: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текст короткий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частое применение нетекстовых символов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сообщение может целиком состоять из нетекстовых символов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частое намеренное искажение слов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распространены различные синтаксические ошибки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различная тематика обсуждения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Время жизни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время жизни документов (публикация, социальная реакция, забвение).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возможность отслеживания по времени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НЕОБХОДИМЫЙ ИНСТРУМЕНТАРИЙ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сбор социальных данных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хранение собранных и обработанных социальных данных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хранение информации о динамике изменения отслеживаемых документов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подготовка текста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средства графического отображения полученных результатов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средства получения различных выборок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генерация наборов данных (датасетов) для инструментов тематического моделирования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выявление тем (методики тематического моделирования)</a:t>
            </a:r>
            <a:endParaRPr sz="2174">
              <a:solidFill>
                <a:schemeClr val="dk1"/>
              </a:solidFill>
            </a:endParaRPr>
          </a:p>
          <a:p>
            <a:pPr indent="-31491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ru" sz="2174">
                <a:solidFill>
                  <a:schemeClr val="dk1"/>
                </a:solidFill>
              </a:rPr>
              <a:t>возможность быстрой интеграции пользовательский модулей обработки</a:t>
            </a:r>
            <a:endParaRPr sz="2174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867833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 rot="5400000">
            <a:off x="5984075" y="2430000"/>
            <a:ext cx="4250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/>
              <a:t>ПАРАМЕТРЫ СЕРВЕРА ОБРАБОТКИ</a:t>
            </a:r>
            <a:endParaRPr b="1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/>
          <p:nvPr/>
        </p:nvSpPr>
        <p:spPr>
          <a:xfrm>
            <a:off x="231850" y="1456000"/>
            <a:ext cx="1669200" cy="60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143121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9"/>
          <p:cNvCxnSpPr/>
          <p:nvPr/>
        </p:nvCxnSpPr>
        <p:spPr>
          <a:xfrm rot="10800000">
            <a:off x="1734375" y="1632175"/>
            <a:ext cx="899400" cy="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3" name="Google Shape;93;p19"/>
          <p:cNvSpPr txBox="1"/>
          <p:nvPr/>
        </p:nvSpPr>
        <p:spPr>
          <a:xfrm>
            <a:off x="5340300" y="299100"/>
            <a:ext cx="283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/>
              <a:t>ПОДСЛУШАНО АПАТИТЫ</a:t>
            </a:r>
            <a:endParaRPr b="1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572125" cy="38576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 txBox="1"/>
          <p:nvPr/>
        </p:nvSpPr>
        <p:spPr>
          <a:xfrm>
            <a:off x="5724525" y="354225"/>
            <a:ext cx="2184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/>
              <a:t>ТИПИЧНЫЙ ПОСТ</a:t>
            </a:r>
            <a:endParaRPr b="1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571875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249850"/>
            <a:ext cx="223837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1"/>
          <p:cNvSpPr txBox="1"/>
          <p:nvPr/>
        </p:nvSpPr>
        <p:spPr>
          <a:xfrm>
            <a:off x="2446650" y="324700"/>
            <a:ext cx="4250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ХРАНЕНИЕ ДИНАМИКИ СОЦИАЛЬНОЙ АКТИВНОСТИ</a:t>
            </a:r>
            <a:endParaRPr b="1"/>
          </a:p>
        </p:txBody>
      </p:sp>
      <p:sp>
        <p:nvSpPr>
          <p:cNvPr id="107" name="Google Shape;107;p21"/>
          <p:cNvSpPr txBox="1"/>
          <p:nvPr/>
        </p:nvSpPr>
        <p:spPr>
          <a:xfrm>
            <a:off x="2479500" y="1291400"/>
            <a:ext cx="55788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Метрики динамики социальной активности: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dts</a:t>
            </a:r>
            <a:r>
              <a:rPr lang="ru"/>
              <a:t>	Diff Timestamp Sum</a:t>
            </a:r>
            <a:br>
              <a:rPr lang="ru"/>
            </a:br>
            <a:r>
              <a:rPr lang="ru" sz="1200"/>
              <a:t>	Сумма временных “разрывов” между изменениями метрик</a:t>
            </a:r>
            <a:br>
              <a:rPr lang="ru" sz="1200"/>
            </a:b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dmv</a:t>
            </a:r>
            <a:r>
              <a:rPr lang="ru"/>
              <a:t>	</a:t>
            </a:r>
            <a:r>
              <a:rPr lang="ru"/>
              <a:t>Diff Metrics Values</a:t>
            </a:r>
            <a:br>
              <a:rPr lang="ru"/>
            </a:br>
            <a:r>
              <a:rPr lang="ru" sz="1200"/>
              <a:t>	Сумма изменений метрик между срезами</a:t>
            </a:r>
            <a:br>
              <a:rPr lang="ru" sz="1200"/>
            </a:b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/>
              <a:t>tsc</a:t>
            </a:r>
            <a:r>
              <a:rPr lang="ru"/>
              <a:t>	ts_count</a:t>
            </a:r>
            <a:br>
              <a:rPr lang="ru"/>
            </a:br>
            <a:r>
              <a:rPr lang="ru" sz="1200"/>
              <a:t>	Количество временных меток (срезов) метрики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